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103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99C-09B3-2247-ADFC-E33E8211A29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1E8C-12A5-E844-92F5-D96E634F6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99C-09B3-2247-ADFC-E33E8211A29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1E8C-12A5-E844-92F5-D96E634F6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99C-09B3-2247-ADFC-E33E8211A29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1E8C-12A5-E844-92F5-D96E634F6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99C-09B3-2247-ADFC-E33E8211A29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1E8C-12A5-E844-92F5-D96E634F6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99C-09B3-2247-ADFC-E33E8211A29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1E8C-12A5-E844-92F5-D96E634F6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99C-09B3-2247-ADFC-E33E8211A29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1E8C-12A5-E844-92F5-D96E634F6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99C-09B3-2247-ADFC-E33E8211A29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1E8C-12A5-E844-92F5-D96E634F6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99C-09B3-2247-ADFC-E33E8211A29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1E8C-12A5-E844-92F5-D96E634F6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99C-09B3-2247-ADFC-E33E8211A29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1E8C-12A5-E844-92F5-D96E634F6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99C-09B3-2247-ADFC-E33E8211A29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1E8C-12A5-E844-92F5-D96E634F6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99C-09B3-2247-ADFC-E33E8211A29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1E8C-12A5-E844-92F5-D96E634F6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499C-09B3-2247-ADFC-E33E8211A293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1E8C-12A5-E844-92F5-D96E634F6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855" y="2974975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CFFCC"/>
                </a:solidFill>
              </a:rPr>
              <a:t>DRAKEPEDIA DESIGN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855" y="4030139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FYS 022 – 10.12.2010</a:t>
            </a:r>
          </a:p>
          <a:p>
            <a:pPr algn="l"/>
            <a:endParaRPr lang="en-US" sz="2353" dirty="0" smtClean="0"/>
          </a:p>
          <a:p>
            <a:pPr algn="l"/>
            <a:endParaRPr lang="en-US" sz="2353" dirty="0" smtClean="0"/>
          </a:p>
          <a:p>
            <a:pPr algn="l"/>
            <a:r>
              <a:rPr lang="en-US" sz="2353" dirty="0" err="1" smtClean="0"/>
              <a:t>jeremy.sievers@drake.edu</a:t>
            </a:r>
            <a:endParaRPr lang="en-US" sz="2353" dirty="0" smtClean="0"/>
          </a:p>
          <a:p>
            <a:pPr algn="l"/>
            <a:r>
              <a:rPr lang="en-US" sz="2353" dirty="0" smtClean="0"/>
              <a:t>x2795</a:t>
            </a:r>
            <a:endParaRPr lang="en-US" sz="235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1331" y="2695845"/>
            <a:ext cx="493385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200" dirty="0" smtClean="0"/>
              <a:t>“</a:t>
            </a:r>
            <a:r>
              <a:rPr lang="en-US" sz="6200" dirty="0" err="1" smtClean="0"/>
              <a:t>drakey</a:t>
            </a:r>
            <a:r>
              <a:rPr lang="en-US" sz="6200" dirty="0" err="1"/>
              <a:t>-</a:t>
            </a:r>
            <a:r>
              <a:rPr lang="en-US" sz="6200" dirty="0" err="1" smtClean="0"/>
              <a:t>pedia</a:t>
            </a:r>
            <a:r>
              <a:rPr lang="en-US" sz="6200" dirty="0" smtClean="0"/>
              <a:t>”</a:t>
            </a:r>
            <a:endParaRPr lang="en-US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3" y="1740263"/>
            <a:ext cx="7189014" cy="2313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23" y="381924"/>
            <a:ext cx="7440578" cy="5795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7295" y="6149048"/>
            <a:ext cx="378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http://mandc.drake.wikispaces.net/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8" y="657708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CFFCC"/>
                </a:solidFill>
              </a:rPr>
              <a:t>HOW TO IMPLEMENT: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922" y="2146046"/>
            <a:ext cx="5216949" cy="4461933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/>
              <a:t>Select Template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Modify Color Template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Swap Custom Logo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Add Sidebar Footer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36" y="721154"/>
            <a:ext cx="5568461" cy="4966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384" y="3210380"/>
            <a:ext cx="6303719" cy="2582774"/>
          </a:xfrm>
          <a:prstGeom prst="rect">
            <a:avLst/>
          </a:prstGeom>
        </p:spPr>
      </p:pic>
      <p:pic>
        <p:nvPicPr>
          <p:cNvPr id="4" name="Picture 3" descr="drakepedi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7" y="649292"/>
            <a:ext cx="5864498" cy="1899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894" y="1709773"/>
            <a:ext cx="2654300" cy="2654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9695" y="4729410"/>
            <a:ext cx="4103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suggest including a footer with </a:t>
            </a:r>
            <a:br>
              <a:rPr lang="en-US" dirty="0" smtClean="0"/>
            </a:br>
            <a:r>
              <a:rPr lang="en-US" dirty="0" smtClean="0"/>
              <a:t>the Drake University primary mark. </a:t>
            </a:r>
          </a:p>
          <a:p>
            <a:endParaRPr lang="en-US" dirty="0" smtClean="0"/>
          </a:p>
          <a:p>
            <a:r>
              <a:rPr lang="en-US" dirty="0" smtClean="0"/>
              <a:t>The copy is only for an example.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855" y="3418258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jeremy.sievers@drake.edu </a:t>
            </a:r>
          </a:p>
          <a:p>
            <a:pPr algn="l"/>
            <a:r>
              <a:rPr lang="en-US" dirty="0" smtClean="0"/>
              <a:t>x2795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758" y="457200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CFFCC"/>
                </a:solidFill>
              </a:rPr>
              <a:t>CLIENT CONSTRAINTS: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6358" y="1811866"/>
            <a:ext cx="6400800" cy="4461933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/>
              <a:t>look of </a:t>
            </a:r>
            <a:r>
              <a:rPr lang="en-US" i="1" dirty="0" smtClean="0"/>
              <a:t>Wikipedia </a:t>
            </a:r>
            <a:r>
              <a:rPr lang="en-US" dirty="0" smtClean="0"/>
              <a:t>Logo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work with existing designs and developing style guides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including the tagline, “Building a </a:t>
            </a:r>
            <a:r>
              <a:rPr lang="en-US" dirty="0"/>
              <a:t>L</a:t>
            </a:r>
            <a:r>
              <a:rPr lang="en-US" dirty="0" smtClean="0"/>
              <a:t>iving Archive” 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limitations of template design in </a:t>
            </a:r>
            <a:r>
              <a:rPr lang="en-US" i="1" dirty="0" err="1" smtClean="0"/>
              <a:t>WikiSpaces</a:t>
            </a:r>
            <a:endParaRPr lang="en-US" i="1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the pronoun-sea-</a:t>
            </a:r>
            <a:r>
              <a:rPr lang="en-US" dirty="0" err="1" smtClean="0"/>
              <a:t>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937" y="1798703"/>
            <a:ext cx="2918292" cy="34337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100" y="671217"/>
            <a:ext cx="38886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CCFFCC"/>
                </a:solidFill>
              </a:rPr>
              <a:t>REFERENCE DESIGN:</a:t>
            </a:r>
            <a:endParaRPr lang="en-US" sz="35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43" y="1270106"/>
            <a:ext cx="4944961" cy="3844895"/>
          </a:xfrm>
          <a:prstGeom prst="rect">
            <a:avLst/>
          </a:prstGeom>
        </p:spPr>
      </p:pic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362" y="4534094"/>
            <a:ext cx="4412758" cy="1161813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18259" y="5846757"/>
            <a:ext cx="398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(Fonts Whitney Book and Whitney Bold)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00" y="470709"/>
            <a:ext cx="42709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CCFFCC"/>
                </a:solidFill>
              </a:rPr>
              <a:t>EXISTING STANDARDS:</a:t>
            </a:r>
            <a:endParaRPr lang="en-US" sz="35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228" y="1485938"/>
            <a:ext cx="5858729" cy="4568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100" y="671217"/>
            <a:ext cx="502000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CCFFCC"/>
                </a:solidFill>
              </a:rPr>
              <a:t>WIKI SPACES LIMITATIONS:</a:t>
            </a:r>
            <a:endParaRPr lang="en-US" sz="3500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946" y="1088497"/>
            <a:ext cx="70790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CCFFCC"/>
                </a:solidFill>
              </a:rPr>
              <a:t>TAGLINE:</a:t>
            </a:r>
          </a:p>
          <a:p>
            <a:endParaRPr lang="en-US" sz="3500" dirty="0" smtClean="0"/>
          </a:p>
          <a:p>
            <a:endParaRPr lang="en-US" sz="3500" dirty="0" smtClean="0"/>
          </a:p>
          <a:p>
            <a:r>
              <a:rPr lang="en-US" sz="3500" dirty="0" smtClean="0"/>
              <a:t>                     “Building a Living Archive”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946" y="1088497"/>
            <a:ext cx="76698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CCFFCC"/>
                </a:solidFill>
              </a:rPr>
              <a:t>PRONOUNCING THE UNPRONOUCEABLE: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7855" y="2695845"/>
            <a:ext cx="478127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200" dirty="0" smtClean="0"/>
              <a:t>“</a:t>
            </a:r>
            <a:r>
              <a:rPr lang="en-US" sz="6200" dirty="0" err="1" smtClean="0"/>
              <a:t>drakepedia</a:t>
            </a:r>
            <a:r>
              <a:rPr lang="en-US" sz="6200" dirty="0" smtClean="0"/>
              <a:t>?”</a:t>
            </a:r>
            <a:endParaRPr lang="en-US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5634" y="2695845"/>
            <a:ext cx="464268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200" dirty="0" smtClean="0"/>
              <a:t>“drake-</a:t>
            </a:r>
            <a:r>
              <a:rPr lang="en-US" sz="6200" dirty="0" err="1" smtClean="0"/>
              <a:t>pedia</a:t>
            </a:r>
            <a:r>
              <a:rPr lang="en-US" sz="6200" dirty="0" smtClean="0"/>
              <a:t>”</a:t>
            </a:r>
            <a:endParaRPr lang="en-US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5836" y="2695845"/>
            <a:ext cx="526694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200" dirty="0" smtClean="0"/>
              <a:t>“drake-a-</a:t>
            </a:r>
            <a:r>
              <a:rPr lang="en-US" sz="6200" dirty="0" err="1" smtClean="0"/>
              <a:t>pedia</a:t>
            </a:r>
            <a:r>
              <a:rPr lang="en-US" sz="6200" dirty="0" smtClean="0"/>
              <a:t>”</a:t>
            </a:r>
            <a:endParaRPr lang="en-US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113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DRAKEPEDIA DESIGN</vt:lpstr>
      <vt:lpstr>CLIENT CONSTRAINTS: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IMPLEMENT:</vt:lpstr>
      <vt:lpstr>PowerPoint Presentation</vt:lpstr>
      <vt:lpstr>PowerPoint Presentation</vt:lpstr>
      <vt:lpstr>PowerPoint Presentation</vt:lpstr>
      <vt:lpstr>PowerPoint Presentation</vt:lpstr>
    </vt:vector>
  </TitlesOfParts>
  <Company>Marketing &amp;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DRAKEPEDIA DESIGN</dc:title>
  <dc:creator>Jeremy Sievers</dc:creator>
  <cp:lastModifiedBy>Cowles Library</cp:lastModifiedBy>
  <cp:revision>4</cp:revision>
  <dcterms:created xsi:type="dcterms:W3CDTF">2010-10-11T21:31:24Z</dcterms:created>
  <dcterms:modified xsi:type="dcterms:W3CDTF">2010-10-19T13:04:56Z</dcterms:modified>
</cp:coreProperties>
</file>